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8" r:id="rId2"/>
  </p:sldIdLst>
  <p:sldSz cx="30275213" cy="2138362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14"/>
    <p:restoredTop sz="96327"/>
  </p:normalViewPr>
  <p:slideViewPr>
    <p:cSldViewPr snapToGrid="0" snapToObjects="1">
      <p:cViewPr>
        <p:scale>
          <a:sx n="42" d="100"/>
          <a:sy n="42" d="100"/>
        </p:scale>
        <p:origin x="568" y="6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DC338A-D6E9-E045-AAF1-B0098E2D7E00}" type="datetimeFigureOut">
              <a:rPr lang="de-CH" smtClean="0"/>
              <a:t>07.03.20</a:t>
            </a:fld>
            <a:endParaRPr lang="de-CH"/>
          </a:p>
        </p:txBody>
      </p:sp>
      <p:sp>
        <p:nvSpPr>
          <p:cNvPr id="4" name="Slide Image Placeholder 3"/>
          <p:cNvSpPr>
            <a:spLocks noGrp="1" noRot="1" noChangeAspect="1"/>
          </p:cNvSpPr>
          <p:nvPr>
            <p:ph type="sldImg" idx="2"/>
          </p:nvPr>
        </p:nvSpPr>
        <p:spPr>
          <a:xfrm>
            <a:off x="1244600" y="1143000"/>
            <a:ext cx="43688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C8A055-73B7-D049-8AE7-B735597DE2CA}" type="slidenum">
              <a:rPr lang="de-CH" smtClean="0"/>
              <a:t>‹#›</a:t>
            </a:fld>
            <a:endParaRPr lang="de-CH"/>
          </a:p>
        </p:txBody>
      </p:sp>
    </p:spTree>
    <p:extLst>
      <p:ext uri="{BB962C8B-B14F-4D97-AF65-F5344CB8AC3E}">
        <p14:creationId xmlns:p14="http://schemas.microsoft.com/office/powerpoint/2010/main" val="2608984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a:p>
        </p:txBody>
      </p:sp>
      <p:sp>
        <p:nvSpPr>
          <p:cNvPr id="4" name="Slide Number Placeholder 3"/>
          <p:cNvSpPr>
            <a:spLocks noGrp="1"/>
          </p:cNvSpPr>
          <p:nvPr>
            <p:ph type="sldNum" sz="quarter" idx="5"/>
          </p:nvPr>
        </p:nvSpPr>
        <p:spPr/>
        <p:txBody>
          <a:bodyPr/>
          <a:lstStyle/>
          <a:p>
            <a:fld id="{0EC8A055-73B7-D049-8AE7-B735597DE2CA}" type="slidenum">
              <a:rPr lang="de-CH" smtClean="0"/>
              <a:t>1</a:t>
            </a:fld>
            <a:endParaRPr lang="de-CH"/>
          </a:p>
        </p:txBody>
      </p:sp>
    </p:spTree>
    <p:extLst>
      <p:ext uri="{BB962C8B-B14F-4D97-AF65-F5344CB8AC3E}">
        <p14:creationId xmlns:p14="http://schemas.microsoft.com/office/powerpoint/2010/main" val="3191438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3499590"/>
            <a:ext cx="25733931" cy="7444669"/>
          </a:xfrm>
        </p:spPr>
        <p:txBody>
          <a:bodyPr anchor="b"/>
          <a:lstStyle>
            <a:lvl1pPr algn="ctr">
              <a:defRPr sz="18709"/>
            </a:lvl1pPr>
          </a:lstStyle>
          <a:p>
            <a:r>
              <a:rPr lang="en-GB"/>
              <a:t>Click to edit Master title style</a:t>
            </a:r>
            <a:endParaRPr lang="en-US" dirty="0"/>
          </a:p>
        </p:txBody>
      </p:sp>
      <p:sp>
        <p:nvSpPr>
          <p:cNvPr id="3" name="Subtitle 2"/>
          <p:cNvSpPr>
            <a:spLocks noGrp="1"/>
          </p:cNvSpPr>
          <p:nvPr>
            <p:ph type="subTitle" idx="1"/>
          </p:nvPr>
        </p:nvSpPr>
        <p:spPr>
          <a:xfrm>
            <a:off x="3784402" y="11231355"/>
            <a:ext cx="22706410" cy="5162758"/>
          </a:xfrm>
        </p:spPr>
        <p:txBody>
          <a:bodyPr/>
          <a:lstStyle>
            <a:lvl1pPr marL="0" indent="0" algn="ctr">
              <a:buNone/>
              <a:defRPr sz="7483"/>
            </a:lvl1pPr>
            <a:lvl2pPr marL="1425595" indent="0" algn="ctr">
              <a:buNone/>
              <a:defRPr sz="6236"/>
            </a:lvl2pPr>
            <a:lvl3pPr marL="2851191" indent="0" algn="ctr">
              <a:buNone/>
              <a:defRPr sz="5613"/>
            </a:lvl3pPr>
            <a:lvl4pPr marL="4276786" indent="0" algn="ctr">
              <a:buNone/>
              <a:defRPr sz="4989"/>
            </a:lvl4pPr>
            <a:lvl5pPr marL="5702381" indent="0" algn="ctr">
              <a:buNone/>
              <a:defRPr sz="4989"/>
            </a:lvl5pPr>
            <a:lvl6pPr marL="7127977" indent="0" algn="ctr">
              <a:buNone/>
              <a:defRPr sz="4989"/>
            </a:lvl6pPr>
            <a:lvl7pPr marL="8553572" indent="0" algn="ctr">
              <a:buNone/>
              <a:defRPr sz="4989"/>
            </a:lvl7pPr>
            <a:lvl8pPr marL="9979167" indent="0" algn="ctr">
              <a:buNone/>
              <a:defRPr sz="4989"/>
            </a:lvl8pPr>
            <a:lvl9pPr marL="11404763" indent="0" algn="ctr">
              <a:buNone/>
              <a:defRPr sz="4989"/>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D6B07191-5D49-2849-9250-F90A7ACE90FD}" type="datetimeFigureOut">
              <a:rPr lang="de-CH" smtClean="0"/>
              <a:t>07.03.20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CA5C003-48A9-3B41-94F5-43EFF44BCDA4}" type="slidenum">
              <a:rPr lang="de-CH" smtClean="0"/>
              <a:t>‹#›</a:t>
            </a:fld>
            <a:endParaRPr lang="de-CH"/>
          </a:p>
        </p:txBody>
      </p:sp>
    </p:spTree>
    <p:extLst>
      <p:ext uri="{BB962C8B-B14F-4D97-AF65-F5344CB8AC3E}">
        <p14:creationId xmlns:p14="http://schemas.microsoft.com/office/powerpoint/2010/main" val="3664044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6B07191-5D49-2849-9250-F90A7ACE90FD}" type="datetimeFigureOut">
              <a:rPr lang="de-CH" smtClean="0"/>
              <a:t>07.03.20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CA5C003-48A9-3B41-94F5-43EFF44BCDA4}" type="slidenum">
              <a:rPr lang="de-CH" smtClean="0"/>
              <a:t>‹#›</a:t>
            </a:fld>
            <a:endParaRPr lang="de-CH"/>
          </a:p>
        </p:txBody>
      </p:sp>
    </p:spTree>
    <p:extLst>
      <p:ext uri="{BB962C8B-B14F-4D97-AF65-F5344CB8AC3E}">
        <p14:creationId xmlns:p14="http://schemas.microsoft.com/office/powerpoint/2010/main" val="4982215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1138480"/>
            <a:ext cx="6528093" cy="1812163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2081423" y="1138480"/>
            <a:ext cx="19205838" cy="1812163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6B07191-5D49-2849-9250-F90A7ACE90FD}" type="datetimeFigureOut">
              <a:rPr lang="de-CH" smtClean="0"/>
              <a:t>07.03.20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CA5C003-48A9-3B41-94F5-43EFF44BCDA4}" type="slidenum">
              <a:rPr lang="de-CH" smtClean="0"/>
              <a:t>‹#›</a:t>
            </a:fld>
            <a:endParaRPr lang="de-CH"/>
          </a:p>
        </p:txBody>
      </p:sp>
    </p:spTree>
    <p:extLst>
      <p:ext uri="{BB962C8B-B14F-4D97-AF65-F5344CB8AC3E}">
        <p14:creationId xmlns:p14="http://schemas.microsoft.com/office/powerpoint/2010/main" val="2075670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6B07191-5D49-2849-9250-F90A7ACE90FD}" type="datetimeFigureOut">
              <a:rPr lang="de-CH" smtClean="0"/>
              <a:t>07.03.20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CA5C003-48A9-3B41-94F5-43EFF44BCDA4}" type="slidenum">
              <a:rPr lang="de-CH" smtClean="0"/>
              <a:t>‹#›</a:t>
            </a:fld>
            <a:endParaRPr lang="de-CH"/>
          </a:p>
        </p:txBody>
      </p:sp>
    </p:spTree>
    <p:extLst>
      <p:ext uri="{BB962C8B-B14F-4D97-AF65-F5344CB8AC3E}">
        <p14:creationId xmlns:p14="http://schemas.microsoft.com/office/powerpoint/2010/main" val="9098555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5331063"/>
            <a:ext cx="26112371" cy="8894992"/>
          </a:xfrm>
        </p:spPr>
        <p:txBody>
          <a:bodyPr anchor="b"/>
          <a:lstStyle>
            <a:lvl1pPr>
              <a:defRPr sz="18709"/>
            </a:lvl1pPr>
          </a:lstStyle>
          <a:p>
            <a:r>
              <a:rPr lang="en-GB"/>
              <a:t>Click to edit Master title style</a:t>
            </a:r>
            <a:endParaRPr lang="en-US" dirty="0"/>
          </a:p>
        </p:txBody>
      </p:sp>
      <p:sp>
        <p:nvSpPr>
          <p:cNvPr id="3" name="Text Placeholder 2"/>
          <p:cNvSpPr>
            <a:spLocks noGrp="1"/>
          </p:cNvSpPr>
          <p:nvPr>
            <p:ph type="body" idx="1"/>
          </p:nvPr>
        </p:nvSpPr>
        <p:spPr>
          <a:xfrm>
            <a:off x="2065654" y="14310205"/>
            <a:ext cx="26112371" cy="4677666"/>
          </a:xfrm>
        </p:spPr>
        <p:txBody>
          <a:bodyPr/>
          <a:lstStyle>
            <a:lvl1pPr marL="0" indent="0">
              <a:buNone/>
              <a:defRPr sz="7483">
                <a:solidFill>
                  <a:schemeClr val="tx1"/>
                </a:solidFill>
              </a:defRPr>
            </a:lvl1pPr>
            <a:lvl2pPr marL="1425595" indent="0">
              <a:buNone/>
              <a:defRPr sz="6236">
                <a:solidFill>
                  <a:schemeClr val="tx1">
                    <a:tint val="75000"/>
                  </a:schemeClr>
                </a:solidFill>
              </a:defRPr>
            </a:lvl2pPr>
            <a:lvl3pPr marL="2851191" indent="0">
              <a:buNone/>
              <a:defRPr sz="5613">
                <a:solidFill>
                  <a:schemeClr val="tx1">
                    <a:tint val="75000"/>
                  </a:schemeClr>
                </a:solidFill>
              </a:defRPr>
            </a:lvl3pPr>
            <a:lvl4pPr marL="4276786" indent="0">
              <a:buNone/>
              <a:defRPr sz="4989">
                <a:solidFill>
                  <a:schemeClr val="tx1">
                    <a:tint val="75000"/>
                  </a:schemeClr>
                </a:solidFill>
              </a:defRPr>
            </a:lvl4pPr>
            <a:lvl5pPr marL="5702381" indent="0">
              <a:buNone/>
              <a:defRPr sz="4989">
                <a:solidFill>
                  <a:schemeClr val="tx1">
                    <a:tint val="75000"/>
                  </a:schemeClr>
                </a:solidFill>
              </a:defRPr>
            </a:lvl5pPr>
            <a:lvl6pPr marL="7127977" indent="0">
              <a:buNone/>
              <a:defRPr sz="4989">
                <a:solidFill>
                  <a:schemeClr val="tx1">
                    <a:tint val="75000"/>
                  </a:schemeClr>
                </a:solidFill>
              </a:defRPr>
            </a:lvl6pPr>
            <a:lvl7pPr marL="8553572" indent="0">
              <a:buNone/>
              <a:defRPr sz="4989">
                <a:solidFill>
                  <a:schemeClr val="tx1">
                    <a:tint val="75000"/>
                  </a:schemeClr>
                </a:solidFill>
              </a:defRPr>
            </a:lvl7pPr>
            <a:lvl8pPr marL="9979167" indent="0">
              <a:buNone/>
              <a:defRPr sz="4989">
                <a:solidFill>
                  <a:schemeClr val="tx1">
                    <a:tint val="75000"/>
                  </a:schemeClr>
                </a:solidFill>
              </a:defRPr>
            </a:lvl8pPr>
            <a:lvl9pPr marL="11404763" indent="0">
              <a:buNone/>
              <a:defRPr sz="4989">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D6B07191-5D49-2849-9250-F90A7ACE90FD}" type="datetimeFigureOut">
              <a:rPr lang="de-CH" smtClean="0"/>
              <a:t>07.03.20</a:t>
            </a:fld>
            <a:endParaRPr lang="de-CH"/>
          </a:p>
        </p:txBody>
      </p:sp>
      <p:sp>
        <p:nvSpPr>
          <p:cNvPr id="5" name="Footer Placeholder 4"/>
          <p:cNvSpPr>
            <a:spLocks noGrp="1"/>
          </p:cNvSpPr>
          <p:nvPr>
            <p:ph type="ftr" sz="quarter" idx="11"/>
          </p:nvPr>
        </p:nvSpPr>
        <p:spPr/>
        <p:txBody>
          <a:bodyPr/>
          <a:lstStyle/>
          <a:p>
            <a:endParaRPr lang="de-CH"/>
          </a:p>
        </p:txBody>
      </p:sp>
      <p:sp>
        <p:nvSpPr>
          <p:cNvPr id="6" name="Slide Number Placeholder 5"/>
          <p:cNvSpPr>
            <a:spLocks noGrp="1"/>
          </p:cNvSpPr>
          <p:nvPr>
            <p:ph type="sldNum" sz="quarter" idx="12"/>
          </p:nvPr>
        </p:nvSpPr>
        <p:spPr/>
        <p:txBody>
          <a:bodyPr/>
          <a:lstStyle/>
          <a:p>
            <a:fld id="{9CA5C003-48A9-3B41-94F5-43EFF44BCDA4}" type="slidenum">
              <a:rPr lang="de-CH" smtClean="0"/>
              <a:t>‹#›</a:t>
            </a:fld>
            <a:endParaRPr lang="de-CH"/>
          </a:p>
        </p:txBody>
      </p:sp>
    </p:spTree>
    <p:extLst>
      <p:ext uri="{BB962C8B-B14F-4D97-AF65-F5344CB8AC3E}">
        <p14:creationId xmlns:p14="http://schemas.microsoft.com/office/powerpoint/2010/main" val="13352060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2081421"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15326826" y="5692400"/>
            <a:ext cx="12866966" cy="13567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D6B07191-5D49-2849-9250-F90A7ACE90FD}" type="datetimeFigureOut">
              <a:rPr lang="de-CH" smtClean="0"/>
              <a:t>07.03.20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CA5C003-48A9-3B41-94F5-43EFF44BCDA4}" type="slidenum">
              <a:rPr lang="de-CH" smtClean="0"/>
              <a:t>‹#›</a:t>
            </a:fld>
            <a:endParaRPr lang="de-CH"/>
          </a:p>
        </p:txBody>
      </p:sp>
    </p:spTree>
    <p:extLst>
      <p:ext uri="{BB962C8B-B14F-4D97-AF65-F5344CB8AC3E}">
        <p14:creationId xmlns:p14="http://schemas.microsoft.com/office/powerpoint/2010/main" val="3709076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138485"/>
            <a:ext cx="26112371" cy="4133179"/>
          </a:xfrm>
        </p:spPr>
        <p:txBody>
          <a:bodyPr/>
          <a:lstStyle/>
          <a:p>
            <a:r>
              <a:rPr lang="en-GB"/>
              <a:t>Click to edit Master title style</a:t>
            </a:r>
            <a:endParaRPr lang="en-US" dirty="0"/>
          </a:p>
        </p:txBody>
      </p:sp>
      <p:sp>
        <p:nvSpPr>
          <p:cNvPr id="3" name="Text Placeholder 2"/>
          <p:cNvSpPr>
            <a:spLocks noGrp="1"/>
          </p:cNvSpPr>
          <p:nvPr>
            <p:ph type="body" idx="1"/>
          </p:nvPr>
        </p:nvSpPr>
        <p:spPr>
          <a:xfrm>
            <a:off x="2085368" y="5241960"/>
            <a:ext cx="12807832"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4" name="Content Placeholder 3"/>
          <p:cNvSpPr>
            <a:spLocks noGrp="1"/>
          </p:cNvSpPr>
          <p:nvPr>
            <p:ph sz="half" idx="2"/>
          </p:nvPr>
        </p:nvSpPr>
        <p:spPr>
          <a:xfrm>
            <a:off x="2085368" y="7810963"/>
            <a:ext cx="12807832"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15326828" y="5241960"/>
            <a:ext cx="12870909" cy="2569003"/>
          </a:xfrm>
        </p:spPr>
        <p:txBody>
          <a:bodyPr anchor="b"/>
          <a:lstStyle>
            <a:lvl1pPr marL="0" indent="0">
              <a:buNone/>
              <a:defRPr sz="7483" b="1"/>
            </a:lvl1pPr>
            <a:lvl2pPr marL="1425595" indent="0">
              <a:buNone/>
              <a:defRPr sz="6236" b="1"/>
            </a:lvl2pPr>
            <a:lvl3pPr marL="2851191" indent="0">
              <a:buNone/>
              <a:defRPr sz="5613" b="1"/>
            </a:lvl3pPr>
            <a:lvl4pPr marL="4276786" indent="0">
              <a:buNone/>
              <a:defRPr sz="4989" b="1"/>
            </a:lvl4pPr>
            <a:lvl5pPr marL="5702381" indent="0">
              <a:buNone/>
              <a:defRPr sz="4989" b="1"/>
            </a:lvl5pPr>
            <a:lvl6pPr marL="7127977" indent="0">
              <a:buNone/>
              <a:defRPr sz="4989" b="1"/>
            </a:lvl6pPr>
            <a:lvl7pPr marL="8553572" indent="0">
              <a:buNone/>
              <a:defRPr sz="4989" b="1"/>
            </a:lvl7pPr>
            <a:lvl8pPr marL="9979167" indent="0">
              <a:buNone/>
              <a:defRPr sz="4989" b="1"/>
            </a:lvl8pPr>
            <a:lvl9pPr marL="11404763" indent="0">
              <a:buNone/>
              <a:defRPr sz="4989" b="1"/>
            </a:lvl9pPr>
          </a:lstStyle>
          <a:p>
            <a:pPr lvl="0"/>
            <a:r>
              <a:rPr lang="en-GB"/>
              <a:t>Click to edit Master text styles</a:t>
            </a:r>
          </a:p>
        </p:txBody>
      </p:sp>
      <p:sp>
        <p:nvSpPr>
          <p:cNvPr id="6" name="Content Placeholder 5"/>
          <p:cNvSpPr>
            <a:spLocks noGrp="1"/>
          </p:cNvSpPr>
          <p:nvPr>
            <p:ph sz="quarter" idx="4"/>
          </p:nvPr>
        </p:nvSpPr>
        <p:spPr>
          <a:xfrm>
            <a:off x="15326828" y="7810963"/>
            <a:ext cx="12870909" cy="1148875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D6B07191-5D49-2849-9250-F90A7ACE90FD}" type="datetimeFigureOut">
              <a:rPr lang="de-CH" smtClean="0"/>
              <a:t>07.03.20</a:t>
            </a:fld>
            <a:endParaRPr lang="de-CH"/>
          </a:p>
        </p:txBody>
      </p:sp>
      <p:sp>
        <p:nvSpPr>
          <p:cNvPr id="8" name="Footer Placeholder 7"/>
          <p:cNvSpPr>
            <a:spLocks noGrp="1"/>
          </p:cNvSpPr>
          <p:nvPr>
            <p:ph type="ftr" sz="quarter" idx="11"/>
          </p:nvPr>
        </p:nvSpPr>
        <p:spPr/>
        <p:txBody>
          <a:bodyPr/>
          <a:lstStyle/>
          <a:p>
            <a:endParaRPr lang="de-CH"/>
          </a:p>
        </p:txBody>
      </p:sp>
      <p:sp>
        <p:nvSpPr>
          <p:cNvPr id="9" name="Slide Number Placeholder 8"/>
          <p:cNvSpPr>
            <a:spLocks noGrp="1"/>
          </p:cNvSpPr>
          <p:nvPr>
            <p:ph type="sldNum" sz="quarter" idx="12"/>
          </p:nvPr>
        </p:nvSpPr>
        <p:spPr/>
        <p:txBody>
          <a:bodyPr/>
          <a:lstStyle/>
          <a:p>
            <a:fld id="{9CA5C003-48A9-3B41-94F5-43EFF44BCDA4}" type="slidenum">
              <a:rPr lang="de-CH" smtClean="0"/>
              <a:t>‹#›</a:t>
            </a:fld>
            <a:endParaRPr lang="de-CH"/>
          </a:p>
        </p:txBody>
      </p:sp>
    </p:spTree>
    <p:extLst>
      <p:ext uri="{BB962C8B-B14F-4D97-AF65-F5344CB8AC3E}">
        <p14:creationId xmlns:p14="http://schemas.microsoft.com/office/powerpoint/2010/main" val="2930119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D6B07191-5D49-2849-9250-F90A7ACE90FD}" type="datetimeFigureOut">
              <a:rPr lang="de-CH" smtClean="0"/>
              <a:t>07.03.20</a:t>
            </a:fld>
            <a:endParaRPr lang="de-CH"/>
          </a:p>
        </p:txBody>
      </p:sp>
      <p:sp>
        <p:nvSpPr>
          <p:cNvPr id="4" name="Footer Placeholder 3"/>
          <p:cNvSpPr>
            <a:spLocks noGrp="1"/>
          </p:cNvSpPr>
          <p:nvPr>
            <p:ph type="ftr" sz="quarter" idx="11"/>
          </p:nvPr>
        </p:nvSpPr>
        <p:spPr/>
        <p:txBody>
          <a:bodyPr/>
          <a:lstStyle/>
          <a:p>
            <a:endParaRPr lang="de-CH"/>
          </a:p>
        </p:txBody>
      </p:sp>
      <p:sp>
        <p:nvSpPr>
          <p:cNvPr id="5" name="Slide Number Placeholder 4"/>
          <p:cNvSpPr>
            <a:spLocks noGrp="1"/>
          </p:cNvSpPr>
          <p:nvPr>
            <p:ph type="sldNum" sz="quarter" idx="12"/>
          </p:nvPr>
        </p:nvSpPr>
        <p:spPr/>
        <p:txBody>
          <a:bodyPr/>
          <a:lstStyle/>
          <a:p>
            <a:fld id="{9CA5C003-48A9-3B41-94F5-43EFF44BCDA4}" type="slidenum">
              <a:rPr lang="de-CH" smtClean="0"/>
              <a:t>‹#›</a:t>
            </a:fld>
            <a:endParaRPr lang="de-CH"/>
          </a:p>
        </p:txBody>
      </p:sp>
    </p:spTree>
    <p:extLst>
      <p:ext uri="{BB962C8B-B14F-4D97-AF65-F5344CB8AC3E}">
        <p14:creationId xmlns:p14="http://schemas.microsoft.com/office/powerpoint/2010/main" val="706789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B07191-5D49-2849-9250-F90A7ACE90FD}" type="datetimeFigureOut">
              <a:rPr lang="de-CH" smtClean="0"/>
              <a:t>07.03.20</a:t>
            </a:fld>
            <a:endParaRPr lang="de-CH"/>
          </a:p>
        </p:txBody>
      </p:sp>
      <p:sp>
        <p:nvSpPr>
          <p:cNvPr id="3" name="Footer Placeholder 2"/>
          <p:cNvSpPr>
            <a:spLocks noGrp="1"/>
          </p:cNvSpPr>
          <p:nvPr>
            <p:ph type="ftr" sz="quarter" idx="11"/>
          </p:nvPr>
        </p:nvSpPr>
        <p:spPr/>
        <p:txBody>
          <a:bodyPr/>
          <a:lstStyle/>
          <a:p>
            <a:endParaRPr lang="de-CH"/>
          </a:p>
        </p:txBody>
      </p:sp>
      <p:sp>
        <p:nvSpPr>
          <p:cNvPr id="4" name="Slide Number Placeholder 3"/>
          <p:cNvSpPr>
            <a:spLocks noGrp="1"/>
          </p:cNvSpPr>
          <p:nvPr>
            <p:ph type="sldNum" sz="quarter" idx="12"/>
          </p:nvPr>
        </p:nvSpPr>
        <p:spPr/>
        <p:txBody>
          <a:bodyPr/>
          <a:lstStyle/>
          <a:p>
            <a:fld id="{9CA5C003-48A9-3B41-94F5-43EFF44BCDA4}" type="slidenum">
              <a:rPr lang="de-CH" smtClean="0"/>
              <a:t>‹#›</a:t>
            </a:fld>
            <a:endParaRPr lang="de-CH"/>
          </a:p>
        </p:txBody>
      </p:sp>
    </p:spTree>
    <p:extLst>
      <p:ext uri="{BB962C8B-B14F-4D97-AF65-F5344CB8AC3E}">
        <p14:creationId xmlns:p14="http://schemas.microsoft.com/office/powerpoint/2010/main" val="225014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dirty="0"/>
          </a:p>
        </p:txBody>
      </p:sp>
      <p:sp>
        <p:nvSpPr>
          <p:cNvPr id="3" name="Content Placeholder 2"/>
          <p:cNvSpPr>
            <a:spLocks noGrp="1"/>
          </p:cNvSpPr>
          <p:nvPr>
            <p:ph idx="1"/>
          </p:nvPr>
        </p:nvSpPr>
        <p:spPr>
          <a:xfrm>
            <a:off x="12870909" y="3078850"/>
            <a:ext cx="15326827" cy="15196234"/>
          </a:xfrm>
        </p:spPr>
        <p:txBody>
          <a:bodyPr/>
          <a:lstStyle>
            <a:lvl1pPr>
              <a:defRPr sz="9978"/>
            </a:lvl1pPr>
            <a:lvl2pPr>
              <a:defRPr sz="8731"/>
            </a:lvl2pPr>
            <a:lvl3pPr>
              <a:defRPr sz="7483"/>
            </a:lvl3pPr>
            <a:lvl4pPr>
              <a:defRPr sz="6236"/>
            </a:lvl4pPr>
            <a:lvl5pPr>
              <a:defRPr sz="6236"/>
            </a:lvl5pPr>
            <a:lvl6pPr>
              <a:defRPr sz="6236"/>
            </a:lvl6pPr>
            <a:lvl7pPr>
              <a:defRPr sz="6236"/>
            </a:lvl7pPr>
            <a:lvl8pPr>
              <a:defRPr sz="6236"/>
            </a:lvl8pPr>
            <a:lvl9pPr>
              <a:defRPr sz="6236"/>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D6B07191-5D49-2849-9250-F90A7ACE90FD}" type="datetimeFigureOut">
              <a:rPr lang="de-CH" smtClean="0"/>
              <a:t>07.03.20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CA5C003-48A9-3B41-94F5-43EFF44BCDA4}" type="slidenum">
              <a:rPr lang="de-CH" smtClean="0"/>
              <a:t>‹#›</a:t>
            </a:fld>
            <a:endParaRPr lang="de-CH"/>
          </a:p>
        </p:txBody>
      </p:sp>
    </p:spTree>
    <p:extLst>
      <p:ext uri="{BB962C8B-B14F-4D97-AF65-F5344CB8AC3E}">
        <p14:creationId xmlns:p14="http://schemas.microsoft.com/office/powerpoint/2010/main" val="226326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1425575"/>
            <a:ext cx="9764544" cy="4989513"/>
          </a:xfrm>
        </p:spPr>
        <p:txBody>
          <a:bodyPr anchor="b"/>
          <a:lstStyle>
            <a:lvl1pPr>
              <a:defRPr sz="9978"/>
            </a:lvl1pPr>
          </a:lstStyle>
          <a:p>
            <a:r>
              <a:rPr lang="en-GB"/>
              <a:t>Click to edit Master title style</a:t>
            </a:r>
            <a:endParaRPr lang="en-US" dirty="0"/>
          </a:p>
        </p:txBody>
      </p:sp>
      <p:sp>
        <p:nvSpPr>
          <p:cNvPr id="3" name="Picture Placeholder 2"/>
          <p:cNvSpPr>
            <a:spLocks noGrp="1" noChangeAspect="1"/>
          </p:cNvSpPr>
          <p:nvPr>
            <p:ph type="pic" idx="1"/>
          </p:nvPr>
        </p:nvSpPr>
        <p:spPr>
          <a:xfrm>
            <a:off x="12870909" y="3078850"/>
            <a:ext cx="15326827" cy="15196234"/>
          </a:xfrm>
        </p:spPr>
        <p:txBody>
          <a:bodyPr anchor="t"/>
          <a:lstStyle>
            <a:lvl1pPr marL="0" indent="0">
              <a:buNone/>
              <a:defRPr sz="9978"/>
            </a:lvl1pPr>
            <a:lvl2pPr marL="1425595" indent="0">
              <a:buNone/>
              <a:defRPr sz="8731"/>
            </a:lvl2pPr>
            <a:lvl3pPr marL="2851191" indent="0">
              <a:buNone/>
              <a:defRPr sz="7483"/>
            </a:lvl3pPr>
            <a:lvl4pPr marL="4276786" indent="0">
              <a:buNone/>
              <a:defRPr sz="6236"/>
            </a:lvl4pPr>
            <a:lvl5pPr marL="5702381" indent="0">
              <a:buNone/>
              <a:defRPr sz="6236"/>
            </a:lvl5pPr>
            <a:lvl6pPr marL="7127977" indent="0">
              <a:buNone/>
              <a:defRPr sz="6236"/>
            </a:lvl6pPr>
            <a:lvl7pPr marL="8553572" indent="0">
              <a:buNone/>
              <a:defRPr sz="6236"/>
            </a:lvl7pPr>
            <a:lvl8pPr marL="9979167" indent="0">
              <a:buNone/>
              <a:defRPr sz="6236"/>
            </a:lvl8pPr>
            <a:lvl9pPr marL="11404763" indent="0">
              <a:buNone/>
              <a:defRPr sz="6236"/>
            </a:lvl9pPr>
          </a:lstStyle>
          <a:p>
            <a:r>
              <a:rPr lang="en-GB"/>
              <a:t>Click icon to add picture</a:t>
            </a:r>
            <a:endParaRPr lang="en-US" dirty="0"/>
          </a:p>
        </p:txBody>
      </p:sp>
      <p:sp>
        <p:nvSpPr>
          <p:cNvPr id="4" name="Text Placeholder 3"/>
          <p:cNvSpPr>
            <a:spLocks noGrp="1"/>
          </p:cNvSpPr>
          <p:nvPr>
            <p:ph type="body" sz="half" idx="2"/>
          </p:nvPr>
        </p:nvSpPr>
        <p:spPr>
          <a:xfrm>
            <a:off x="2085364" y="6415088"/>
            <a:ext cx="9764544" cy="11884743"/>
          </a:xfrm>
        </p:spPr>
        <p:txBody>
          <a:bodyPr/>
          <a:lstStyle>
            <a:lvl1pPr marL="0" indent="0">
              <a:buNone/>
              <a:defRPr sz="4989"/>
            </a:lvl1pPr>
            <a:lvl2pPr marL="1425595" indent="0">
              <a:buNone/>
              <a:defRPr sz="4365"/>
            </a:lvl2pPr>
            <a:lvl3pPr marL="2851191" indent="0">
              <a:buNone/>
              <a:defRPr sz="3742"/>
            </a:lvl3pPr>
            <a:lvl4pPr marL="4276786" indent="0">
              <a:buNone/>
              <a:defRPr sz="3118"/>
            </a:lvl4pPr>
            <a:lvl5pPr marL="5702381" indent="0">
              <a:buNone/>
              <a:defRPr sz="3118"/>
            </a:lvl5pPr>
            <a:lvl6pPr marL="7127977" indent="0">
              <a:buNone/>
              <a:defRPr sz="3118"/>
            </a:lvl6pPr>
            <a:lvl7pPr marL="8553572" indent="0">
              <a:buNone/>
              <a:defRPr sz="3118"/>
            </a:lvl7pPr>
            <a:lvl8pPr marL="9979167" indent="0">
              <a:buNone/>
              <a:defRPr sz="3118"/>
            </a:lvl8pPr>
            <a:lvl9pPr marL="11404763" indent="0">
              <a:buNone/>
              <a:defRPr sz="3118"/>
            </a:lvl9pPr>
          </a:lstStyle>
          <a:p>
            <a:pPr lvl="0"/>
            <a:r>
              <a:rPr lang="en-GB"/>
              <a:t>Click to edit Master text styles</a:t>
            </a:r>
          </a:p>
        </p:txBody>
      </p:sp>
      <p:sp>
        <p:nvSpPr>
          <p:cNvPr id="5" name="Date Placeholder 4"/>
          <p:cNvSpPr>
            <a:spLocks noGrp="1"/>
          </p:cNvSpPr>
          <p:nvPr>
            <p:ph type="dt" sz="half" idx="10"/>
          </p:nvPr>
        </p:nvSpPr>
        <p:spPr/>
        <p:txBody>
          <a:bodyPr/>
          <a:lstStyle/>
          <a:p>
            <a:fld id="{D6B07191-5D49-2849-9250-F90A7ACE90FD}" type="datetimeFigureOut">
              <a:rPr lang="de-CH" smtClean="0"/>
              <a:t>07.03.20</a:t>
            </a:fld>
            <a:endParaRPr lang="de-CH"/>
          </a:p>
        </p:txBody>
      </p:sp>
      <p:sp>
        <p:nvSpPr>
          <p:cNvPr id="6" name="Footer Placeholder 5"/>
          <p:cNvSpPr>
            <a:spLocks noGrp="1"/>
          </p:cNvSpPr>
          <p:nvPr>
            <p:ph type="ftr" sz="quarter" idx="11"/>
          </p:nvPr>
        </p:nvSpPr>
        <p:spPr/>
        <p:txBody>
          <a:bodyPr/>
          <a:lstStyle/>
          <a:p>
            <a:endParaRPr lang="de-CH"/>
          </a:p>
        </p:txBody>
      </p:sp>
      <p:sp>
        <p:nvSpPr>
          <p:cNvPr id="7" name="Slide Number Placeholder 6"/>
          <p:cNvSpPr>
            <a:spLocks noGrp="1"/>
          </p:cNvSpPr>
          <p:nvPr>
            <p:ph type="sldNum" sz="quarter" idx="12"/>
          </p:nvPr>
        </p:nvSpPr>
        <p:spPr/>
        <p:txBody>
          <a:bodyPr/>
          <a:lstStyle/>
          <a:p>
            <a:fld id="{9CA5C003-48A9-3B41-94F5-43EFF44BCDA4}" type="slidenum">
              <a:rPr lang="de-CH" smtClean="0"/>
              <a:t>‹#›</a:t>
            </a:fld>
            <a:endParaRPr lang="de-CH"/>
          </a:p>
        </p:txBody>
      </p:sp>
    </p:spTree>
    <p:extLst>
      <p:ext uri="{BB962C8B-B14F-4D97-AF65-F5344CB8AC3E}">
        <p14:creationId xmlns:p14="http://schemas.microsoft.com/office/powerpoint/2010/main" val="41940182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1138485"/>
            <a:ext cx="26112371" cy="4133179"/>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2081421" y="5692400"/>
            <a:ext cx="26112371" cy="13567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2081421" y="19819457"/>
            <a:ext cx="6811923" cy="1138480"/>
          </a:xfrm>
          <a:prstGeom prst="rect">
            <a:avLst/>
          </a:prstGeom>
        </p:spPr>
        <p:txBody>
          <a:bodyPr vert="horz" lIns="91440" tIns="45720" rIns="91440" bIns="45720" rtlCol="0" anchor="ctr"/>
          <a:lstStyle>
            <a:lvl1pPr algn="l">
              <a:defRPr sz="3742">
                <a:solidFill>
                  <a:schemeClr val="tx1">
                    <a:tint val="75000"/>
                  </a:schemeClr>
                </a:solidFill>
              </a:defRPr>
            </a:lvl1pPr>
          </a:lstStyle>
          <a:p>
            <a:fld id="{D6B07191-5D49-2849-9250-F90A7ACE90FD}" type="datetimeFigureOut">
              <a:rPr lang="de-CH" smtClean="0"/>
              <a:t>07.03.20</a:t>
            </a:fld>
            <a:endParaRPr lang="de-CH"/>
          </a:p>
        </p:txBody>
      </p:sp>
      <p:sp>
        <p:nvSpPr>
          <p:cNvPr id="5" name="Footer Placeholder 4"/>
          <p:cNvSpPr>
            <a:spLocks noGrp="1"/>
          </p:cNvSpPr>
          <p:nvPr>
            <p:ph type="ftr" sz="quarter" idx="3"/>
          </p:nvPr>
        </p:nvSpPr>
        <p:spPr>
          <a:xfrm>
            <a:off x="10028665" y="19819457"/>
            <a:ext cx="10217884" cy="1138480"/>
          </a:xfrm>
          <a:prstGeom prst="rect">
            <a:avLst/>
          </a:prstGeom>
        </p:spPr>
        <p:txBody>
          <a:bodyPr vert="horz" lIns="91440" tIns="45720" rIns="91440" bIns="45720" rtlCol="0" anchor="ctr"/>
          <a:lstStyle>
            <a:lvl1pPr algn="ctr">
              <a:defRPr sz="3742">
                <a:solidFill>
                  <a:schemeClr val="tx1">
                    <a:tint val="75000"/>
                  </a:schemeClr>
                </a:solidFill>
              </a:defRPr>
            </a:lvl1pPr>
          </a:lstStyle>
          <a:p>
            <a:endParaRPr lang="de-CH"/>
          </a:p>
        </p:txBody>
      </p:sp>
      <p:sp>
        <p:nvSpPr>
          <p:cNvPr id="6" name="Slide Number Placeholder 5"/>
          <p:cNvSpPr>
            <a:spLocks noGrp="1"/>
          </p:cNvSpPr>
          <p:nvPr>
            <p:ph type="sldNum" sz="quarter" idx="4"/>
          </p:nvPr>
        </p:nvSpPr>
        <p:spPr>
          <a:xfrm>
            <a:off x="21381869" y="19819457"/>
            <a:ext cx="6811923" cy="1138480"/>
          </a:xfrm>
          <a:prstGeom prst="rect">
            <a:avLst/>
          </a:prstGeom>
        </p:spPr>
        <p:txBody>
          <a:bodyPr vert="horz" lIns="91440" tIns="45720" rIns="91440" bIns="45720" rtlCol="0" anchor="ctr"/>
          <a:lstStyle>
            <a:lvl1pPr algn="r">
              <a:defRPr sz="3742">
                <a:solidFill>
                  <a:schemeClr val="tx1">
                    <a:tint val="75000"/>
                  </a:schemeClr>
                </a:solidFill>
              </a:defRPr>
            </a:lvl1pPr>
          </a:lstStyle>
          <a:p>
            <a:fld id="{9CA5C003-48A9-3B41-94F5-43EFF44BCDA4}" type="slidenum">
              <a:rPr lang="de-CH" smtClean="0"/>
              <a:t>‹#›</a:t>
            </a:fld>
            <a:endParaRPr lang="de-CH"/>
          </a:p>
        </p:txBody>
      </p:sp>
    </p:spTree>
    <p:extLst>
      <p:ext uri="{BB962C8B-B14F-4D97-AF65-F5344CB8AC3E}">
        <p14:creationId xmlns:p14="http://schemas.microsoft.com/office/powerpoint/2010/main" val="407020797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2851191" rtl="0" eaLnBrk="1" latinLnBrk="0" hangingPunct="1">
        <a:lnSpc>
          <a:spcPct val="90000"/>
        </a:lnSpc>
        <a:spcBef>
          <a:spcPct val="0"/>
        </a:spcBef>
        <a:buNone/>
        <a:defRPr sz="13720" kern="1200">
          <a:solidFill>
            <a:schemeClr val="tx1"/>
          </a:solidFill>
          <a:latin typeface="+mj-lt"/>
          <a:ea typeface="+mj-ea"/>
          <a:cs typeface="+mj-cs"/>
        </a:defRPr>
      </a:lvl1pPr>
    </p:titleStyle>
    <p:bodyStyle>
      <a:lvl1pPr marL="712798" indent="-712798" algn="l" defTabSz="2851191" rtl="0" eaLnBrk="1" latinLnBrk="0" hangingPunct="1">
        <a:lnSpc>
          <a:spcPct val="90000"/>
        </a:lnSpc>
        <a:spcBef>
          <a:spcPts val="3118"/>
        </a:spcBef>
        <a:buFont typeface="Arial" panose="020B0604020202020204" pitchFamily="34" charset="0"/>
        <a:buChar char="•"/>
        <a:defRPr sz="8731" kern="1200">
          <a:solidFill>
            <a:schemeClr val="tx1"/>
          </a:solidFill>
          <a:latin typeface="+mn-lt"/>
          <a:ea typeface="+mn-ea"/>
          <a:cs typeface="+mn-cs"/>
        </a:defRPr>
      </a:lvl1pPr>
      <a:lvl2pPr marL="2138393" indent="-712798" algn="l" defTabSz="2851191" rtl="0" eaLnBrk="1" latinLnBrk="0" hangingPunct="1">
        <a:lnSpc>
          <a:spcPct val="90000"/>
        </a:lnSpc>
        <a:spcBef>
          <a:spcPts val="1559"/>
        </a:spcBef>
        <a:buFont typeface="Arial" panose="020B0604020202020204" pitchFamily="34" charset="0"/>
        <a:buChar char="•"/>
        <a:defRPr sz="7483" kern="1200">
          <a:solidFill>
            <a:schemeClr val="tx1"/>
          </a:solidFill>
          <a:latin typeface="+mn-lt"/>
          <a:ea typeface="+mn-ea"/>
          <a:cs typeface="+mn-cs"/>
        </a:defRPr>
      </a:lvl2pPr>
      <a:lvl3pPr marL="3563988" indent="-712798" algn="l" defTabSz="2851191" rtl="0" eaLnBrk="1" latinLnBrk="0" hangingPunct="1">
        <a:lnSpc>
          <a:spcPct val="90000"/>
        </a:lnSpc>
        <a:spcBef>
          <a:spcPts val="1559"/>
        </a:spcBef>
        <a:buFont typeface="Arial" panose="020B0604020202020204" pitchFamily="34" charset="0"/>
        <a:buChar char="•"/>
        <a:defRPr sz="6236" kern="1200">
          <a:solidFill>
            <a:schemeClr val="tx1"/>
          </a:solidFill>
          <a:latin typeface="+mn-lt"/>
          <a:ea typeface="+mn-ea"/>
          <a:cs typeface="+mn-cs"/>
        </a:defRPr>
      </a:lvl3pPr>
      <a:lvl4pPr marL="498958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4pPr>
      <a:lvl5pPr marL="6415179"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5pPr>
      <a:lvl6pPr marL="7840774"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6pPr>
      <a:lvl7pPr marL="926637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7pPr>
      <a:lvl8pPr marL="10691965"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8pPr>
      <a:lvl9pPr marL="12117560" indent="-712798" algn="l" defTabSz="2851191" rtl="0" eaLnBrk="1" latinLnBrk="0" hangingPunct="1">
        <a:lnSpc>
          <a:spcPct val="90000"/>
        </a:lnSpc>
        <a:spcBef>
          <a:spcPts val="1559"/>
        </a:spcBef>
        <a:buFont typeface="Arial" panose="020B0604020202020204" pitchFamily="34" charset="0"/>
        <a:buChar char="•"/>
        <a:defRPr sz="5613" kern="1200">
          <a:solidFill>
            <a:schemeClr val="tx1"/>
          </a:solidFill>
          <a:latin typeface="+mn-lt"/>
          <a:ea typeface="+mn-ea"/>
          <a:cs typeface="+mn-cs"/>
        </a:defRPr>
      </a:lvl9pPr>
    </p:bodyStyle>
    <p:otherStyle>
      <a:defPPr>
        <a:defRPr lang="en-US"/>
      </a:defPPr>
      <a:lvl1pPr marL="0" algn="l" defTabSz="2851191" rtl="0" eaLnBrk="1" latinLnBrk="0" hangingPunct="1">
        <a:defRPr sz="5613" kern="1200">
          <a:solidFill>
            <a:schemeClr val="tx1"/>
          </a:solidFill>
          <a:latin typeface="+mn-lt"/>
          <a:ea typeface="+mn-ea"/>
          <a:cs typeface="+mn-cs"/>
        </a:defRPr>
      </a:lvl1pPr>
      <a:lvl2pPr marL="1425595" algn="l" defTabSz="2851191" rtl="0" eaLnBrk="1" latinLnBrk="0" hangingPunct="1">
        <a:defRPr sz="5613" kern="1200">
          <a:solidFill>
            <a:schemeClr val="tx1"/>
          </a:solidFill>
          <a:latin typeface="+mn-lt"/>
          <a:ea typeface="+mn-ea"/>
          <a:cs typeface="+mn-cs"/>
        </a:defRPr>
      </a:lvl2pPr>
      <a:lvl3pPr marL="2851191" algn="l" defTabSz="2851191" rtl="0" eaLnBrk="1" latinLnBrk="0" hangingPunct="1">
        <a:defRPr sz="5613" kern="1200">
          <a:solidFill>
            <a:schemeClr val="tx1"/>
          </a:solidFill>
          <a:latin typeface="+mn-lt"/>
          <a:ea typeface="+mn-ea"/>
          <a:cs typeface="+mn-cs"/>
        </a:defRPr>
      </a:lvl3pPr>
      <a:lvl4pPr marL="4276786" algn="l" defTabSz="2851191" rtl="0" eaLnBrk="1" latinLnBrk="0" hangingPunct="1">
        <a:defRPr sz="5613" kern="1200">
          <a:solidFill>
            <a:schemeClr val="tx1"/>
          </a:solidFill>
          <a:latin typeface="+mn-lt"/>
          <a:ea typeface="+mn-ea"/>
          <a:cs typeface="+mn-cs"/>
        </a:defRPr>
      </a:lvl4pPr>
      <a:lvl5pPr marL="5702381" algn="l" defTabSz="2851191" rtl="0" eaLnBrk="1" latinLnBrk="0" hangingPunct="1">
        <a:defRPr sz="5613" kern="1200">
          <a:solidFill>
            <a:schemeClr val="tx1"/>
          </a:solidFill>
          <a:latin typeface="+mn-lt"/>
          <a:ea typeface="+mn-ea"/>
          <a:cs typeface="+mn-cs"/>
        </a:defRPr>
      </a:lvl5pPr>
      <a:lvl6pPr marL="7127977" algn="l" defTabSz="2851191" rtl="0" eaLnBrk="1" latinLnBrk="0" hangingPunct="1">
        <a:defRPr sz="5613" kern="1200">
          <a:solidFill>
            <a:schemeClr val="tx1"/>
          </a:solidFill>
          <a:latin typeface="+mn-lt"/>
          <a:ea typeface="+mn-ea"/>
          <a:cs typeface="+mn-cs"/>
        </a:defRPr>
      </a:lvl6pPr>
      <a:lvl7pPr marL="8553572" algn="l" defTabSz="2851191" rtl="0" eaLnBrk="1" latinLnBrk="0" hangingPunct="1">
        <a:defRPr sz="5613" kern="1200">
          <a:solidFill>
            <a:schemeClr val="tx1"/>
          </a:solidFill>
          <a:latin typeface="+mn-lt"/>
          <a:ea typeface="+mn-ea"/>
          <a:cs typeface="+mn-cs"/>
        </a:defRPr>
      </a:lvl7pPr>
      <a:lvl8pPr marL="9979167" algn="l" defTabSz="2851191" rtl="0" eaLnBrk="1" latinLnBrk="0" hangingPunct="1">
        <a:defRPr sz="5613" kern="1200">
          <a:solidFill>
            <a:schemeClr val="tx1"/>
          </a:solidFill>
          <a:latin typeface="+mn-lt"/>
          <a:ea typeface="+mn-ea"/>
          <a:cs typeface="+mn-cs"/>
        </a:defRPr>
      </a:lvl8pPr>
      <a:lvl9pPr marL="11404763" algn="l" defTabSz="2851191" rtl="0" eaLnBrk="1" latinLnBrk="0" hangingPunct="1">
        <a:defRPr sz="56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tiff"/><Relationship Id="rId5" Type="http://schemas.openxmlformats.org/officeDocument/2006/relationships/image" Target="../media/image3.tiff"/><Relationship Id="rId10" Type="http://schemas.openxmlformats.org/officeDocument/2006/relationships/image" Target="../media/image8.png"/><Relationship Id="rId4" Type="http://schemas.openxmlformats.org/officeDocument/2006/relationships/image" Target="../media/image2.tiff"/><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89DB5A-39DF-2F49-93FA-DDE938D1BC66}"/>
              </a:ext>
            </a:extLst>
          </p:cNvPr>
          <p:cNvSpPr>
            <a:spLocks noGrp="1"/>
          </p:cNvSpPr>
          <p:nvPr>
            <p:ph type="ctrTitle"/>
          </p:nvPr>
        </p:nvSpPr>
        <p:spPr>
          <a:xfrm>
            <a:off x="423374" y="844942"/>
            <a:ext cx="18743165" cy="1214922"/>
          </a:xfrm>
        </p:spPr>
        <p:txBody>
          <a:bodyPr>
            <a:noAutofit/>
          </a:bodyPr>
          <a:lstStyle/>
          <a:p>
            <a:r>
              <a:rPr lang="de-CH" sz="7200" b="1" dirty="0"/>
              <a:t>Universelle Störwerte für </a:t>
            </a:r>
            <a:r>
              <a:rPr lang="de-CH" sz="7200" b="1" dirty="0" err="1"/>
              <a:t>Bildklassifikatoren</a:t>
            </a:r>
            <a:endParaRPr lang="de-CH" sz="7200" b="1" dirty="0"/>
          </a:p>
        </p:txBody>
      </p:sp>
      <p:sp>
        <p:nvSpPr>
          <p:cNvPr id="28" name="TextBox 27">
            <a:extLst>
              <a:ext uri="{FF2B5EF4-FFF2-40B4-BE49-F238E27FC236}">
                <a16:creationId xmlns:a16="http://schemas.microsoft.com/office/drawing/2014/main" id="{248DC528-3F4E-464B-A172-C9EC8682654F}"/>
              </a:ext>
            </a:extLst>
          </p:cNvPr>
          <p:cNvSpPr txBox="1"/>
          <p:nvPr/>
        </p:nvSpPr>
        <p:spPr>
          <a:xfrm>
            <a:off x="2812069" y="2007497"/>
            <a:ext cx="13965774" cy="523220"/>
          </a:xfrm>
          <a:prstGeom prst="rect">
            <a:avLst/>
          </a:prstGeom>
          <a:noFill/>
        </p:spPr>
        <p:txBody>
          <a:bodyPr wrap="square" rtlCol="0">
            <a:spAutoFit/>
          </a:bodyPr>
          <a:lstStyle/>
          <a:p>
            <a:r>
              <a:rPr lang="de-CH" sz="2800" dirty="0"/>
              <a:t>Maurus Kühne, </a:t>
            </a:r>
            <a:r>
              <a:rPr lang="de-CH" sz="2800" dirty="0" err="1"/>
              <a:t>maurus.kuehne@students.ffhs.ch</a:t>
            </a:r>
            <a:r>
              <a:rPr lang="de-CH" sz="2800" dirty="0"/>
              <a:t>, Bachelor-Thesis, BSc Informatik, 2020</a:t>
            </a:r>
          </a:p>
        </p:txBody>
      </p:sp>
      <p:pic>
        <p:nvPicPr>
          <p:cNvPr id="32" name="Picture 31">
            <a:extLst>
              <a:ext uri="{FF2B5EF4-FFF2-40B4-BE49-F238E27FC236}">
                <a16:creationId xmlns:a16="http://schemas.microsoft.com/office/drawing/2014/main" id="{3032BE91-311C-784A-8FBF-EF4AA406E4AB}"/>
              </a:ext>
            </a:extLst>
          </p:cNvPr>
          <p:cNvPicPr>
            <a:picLocks noChangeAspect="1"/>
          </p:cNvPicPr>
          <p:nvPr/>
        </p:nvPicPr>
        <p:blipFill>
          <a:blip r:embed="rId3"/>
          <a:stretch>
            <a:fillRect/>
          </a:stretch>
        </p:blipFill>
        <p:spPr>
          <a:xfrm>
            <a:off x="25592033" y="512102"/>
            <a:ext cx="4259806" cy="2839870"/>
          </a:xfrm>
          <a:prstGeom prst="rect">
            <a:avLst/>
          </a:prstGeom>
        </p:spPr>
      </p:pic>
      <p:sp>
        <p:nvSpPr>
          <p:cNvPr id="2" name="TextBox 1">
            <a:extLst>
              <a:ext uri="{FF2B5EF4-FFF2-40B4-BE49-F238E27FC236}">
                <a16:creationId xmlns:a16="http://schemas.microsoft.com/office/drawing/2014/main" id="{5BA3D8F0-B766-5640-BE9D-5D2A06AA0BBF}"/>
              </a:ext>
            </a:extLst>
          </p:cNvPr>
          <p:cNvSpPr txBox="1"/>
          <p:nvPr/>
        </p:nvSpPr>
        <p:spPr>
          <a:xfrm>
            <a:off x="616735" y="6046616"/>
            <a:ext cx="9180000" cy="2677656"/>
          </a:xfrm>
          <a:prstGeom prst="rect">
            <a:avLst/>
          </a:prstGeom>
          <a:noFill/>
        </p:spPr>
        <p:txBody>
          <a:bodyPr wrap="square" rtlCol="0">
            <a:spAutoFit/>
          </a:bodyPr>
          <a:lstStyle/>
          <a:p>
            <a:pPr algn="just"/>
            <a:r>
              <a:rPr lang="de-CH" sz="2800" dirty="0"/>
              <a:t>Modelle zur Bildklassifikation können durch kleine Modifikation an Bildern gestört werden. Das Modell erkennt durch die Störung den Bildinhalt nicht mehr. Universelle Störwerte stören nicht nur ein einzelnes Bild, sondern lassen sich auf beliebige Bilder anwenden.</a:t>
            </a:r>
            <a:br>
              <a:rPr lang="de-CH" sz="2800" dirty="0"/>
            </a:br>
            <a:endParaRPr lang="de-CH" sz="2800" dirty="0"/>
          </a:p>
        </p:txBody>
      </p:sp>
      <p:sp>
        <p:nvSpPr>
          <p:cNvPr id="26" name="Rectangle 25">
            <a:extLst>
              <a:ext uri="{FF2B5EF4-FFF2-40B4-BE49-F238E27FC236}">
                <a16:creationId xmlns:a16="http://schemas.microsoft.com/office/drawing/2014/main" id="{118A67ED-F812-4349-83CE-588010DC6EB8}"/>
              </a:ext>
            </a:extLst>
          </p:cNvPr>
          <p:cNvSpPr/>
          <p:nvPr/>
        </p:nvSpPr>
        <p:spPr>
          <a:xfrm>
            <a:off x="20478479" y="6135608"/>
            <a:ext cx="9180000" cy="3108543"/>
          </a:xfrm>
          <a:prstGeom prst="rect">
            <a:avLst/>
          </a:prstGeom>
        </p:spPr>
        <p:txBody>
          <a:bodyPr wrap="square">
            <a:spAutoFit/>
          </a:bodyPr>
          <a:lstStyle/>
          <a:p>
            <a:pPr algn="just"/>
            <a:r>
              <a:rPr lang="de-CH" sz="2800" dirty="0"/>
              <a:t>Das Verfahren wird mit vier verschiedenen Varianten erweitert, um mehrere Modelle bei der Generierung zu verwenden. Die Verfahren binden das zweite Modell unterschiedlich stark in die Generierung ein. Durch abwechselndes Generieren auf zwei Modellen konnten hohe Störraten auf beiden verwendeten Modellen erzielt werden. Auf einem dritten Modell stieg die </a:t>
            </a:r>
            <a:r>
              <a:rPr lang="de-CH" sz="2800" dirty="0" err="1"/>
              <a:t>Störrate</a:t>
            </a:r>
            <a:r>
              <a:rPr lang="de-CH" sz="2800" dirty="0"/>
              <a:t> nur minimal.</a:t>
            </a:r>
          </a:p>
        </p:txBody>
      </p:sp>
      <p:sp>
        <p:nvSpPr>
          <p:cNvPr id="27" name="TextBox 26">
            <a:extLst>
              <a:ext uri="{FF2B5EF4-FFF2-40B4-BE49-F238E27FC236}">
                <a16:creationId xmlns:a16="http://schemas.microsoft.com/office/drawing/2014/main" id="{761D8C2B-C55B-F047-BE23-B549F06E0422}"/>
              </a:ext>
            </a:extLst>
          </p:cNvPr>
          <p:cNvSpPr txBox="1"/>
          <p:nvPr/>
        </p:nvSpPr>
        <p:spPr>
          <a:xfrm>
            <a:off x="575914" y="18257743"/>
            <a:ext cx="9000000" cy="2677656"/>
          </a:xfrm>
          <a:prstGeom prst="rect">
            <a:avLst/>
          </a:prstGeom>
          <a:noFill/>
        </p:spPr>
        <p:txBody>
          <a:bodyPr wrap="square" rtlCol="0">
            <a:spAutoFit/>
          </a:bodyPr>
          <a:lstStyle/>
          <a:p>
            <a:pPr algn="just"/>
            <a:r>
              <a:rPr lang="de-CH" sz="2800" dirty="0"/>
              <a:t>Kann die von </a:t>
            </a:r>
            <a:r>
              <a:rPr lang="de-CH" sz="2800" dirty="0" err="1"/>
              <a:t>Moosavi-Dezfooli</a:t>
            </a:r>
            <a:r>
              <a:rPr lang="de-CH" sz="2800" dirty="0"/>
              <a:t> et al. gemessene </a:t>
            </a:r>
            <a:r>
              <a:rPr lang="de-CH" sz="2800" dirty="0" err="1"/>
              <a:t>Transferierbarkeit</a:t>
            </a:r>
            <a:r>
              <a:rPr lang="de-CH" sz="2800" dirty="0"/>
              <a:t> der Störwerte reproduziert werden?</a:t>
            </a:r>
            <a:br>
              <a:rPr lang="de-CH" sz="2800" dirty="0"/>
            </a:br>
            <a:endParaRPr lang="de-CH" sz="2800" dirty="0"/>
          </a:p>
          <a:p>
            <a:pPr algn="just"/>
            <a:r>
              <a:rPr lang="de-CH" sz="2800" dirty="0"/>
              <a:t>Steigt die </a:t>
            </a:r>
            <a:r>
              <a:rPr lang="de-CH" sz="2800" dirty="0" err="1"/>
              <a:t>Transferierbarkeit</a:t>
            </a:r>
            <a:r>
              <a:rPr lang="de-CH" sz="2800" dirty="0"/>
              <a:t> von Störwerten, wenn das Universal </a:t>
            </a:r>
            <a:r>
              <a:rPr lang="de-CH" sz="2800" dirty="0" err="1"/>
              <a:t>Adversarial</a:t>
            </a:r>
            <a:r>
              <a:rPr lang="de-CH" sz="2800" dirty="0"/>
              <a:t> Perturbations-Verfahren für mehrere Modelle kombiniert wird?</a:t>
            </a:r>
          </a:p>
        </p:txBody>
      </p:sp>
      <p:grpSp>
        <p:nvGrpSpPr>
          <p:cNvPr id="18" name="Group 17">
            <a:extLst>
              <a:ext uri="{FF2B5EF4-FFF2-40B4-BE49-F238E27FC236}">
                <a16:creationId xmlns:a16="http://schemas.microsoft.com/office/drawing/2014/main" id="{F95449B2-6AFE-814F-8112-CC055A6139DB}"/>
              </a:ext>
            </a:extLst>
          </p:cNvPr>
          <p:cNvGrpSpPr/>
          <p:nvPr/>
        </p:nvGrpSpPr>
        <p:grpSpPr>
          <a:xfrm>
            <a:off x="627010" y="8296018"/>
            <a:ext cx="9187550" cy="6794850"/>
            <a:chOff x="885254" y="14136821"/>
            <a:chExt cx="8496735" cy="6092970"/>
          </a:xfrm>
        </p:grpSpPr>
        <p:pic>
          <p:nvPicPr>
            <p:cNvPr id="56" name="Picture 55">
              <a:extLst>
                <a:ext uri="{FF2B5EF4-FFF2-40B4-BE49-F238E27FC236}">
                  <a16:creationId xmlns:a16="http://schemas.microsoft.com/office/drawing/2014/main" id="{5234BEB6-84E8-AC4B-BA3E-2A1F412D7355}"/>
                </a:ext>
              </a:extLst>
            </p:cNvPr>
            <p:cNvPicPr>
              <a:picLocks noChangeAspect="1"/>
            </p:cNvPicPr>
            <p:nvPr/>
          </p:nvPicPr>
          <p:blipFill>
            <a:blip r:embed="rId4"/>
            <a:stretch>
              <a:fillRect/>
            </a:stretch>
          </p:blipFill>
          <p:spPr>
            <a:xfrm>
              <a:off x="4041828" y="15980739"/>
              <a:ext cx="2183587" cy="2183587"/>
            </a:xfrm>
            <a:prstGeom prst="rect">
              <a:avLst/>
            </a:prstGeom>
          </p:spPr>
        </p:pic>
        <p:cxnSp>
          <p:nvCxnSpPr>
            <p:cNvPr id="15" name="Straight Arrow Connector 14">
              <a:extLst>
                <a:ext uri="{FF2B5EF4-FFF2-40B4-BE49-F238E27FC236}">
                  <a16:creationId xmlns:a16="http://schemas.microsoft.com/office/drawing/2014/main" id="{341BD51D-BAAF-404E-B20B-202052FBC374}"/>
                </a:ext>
              </a:extLst>
            </p:cNvPr>
            <p:cNvCxnSpPr>
              <a:cxnSpLocks/>
            </p:cNvCxnSpPr>
            <p:nvPr/>
          </p:nvCxnSpPr>
          <p:spPr>
            <a:xfrm>
              <a:off x="4420388" y="15661672"/>
              <a:ext cx="1426465"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2A3CB409-5E3C-1A4A-8182-D40BFF11BC93}"/>
                </a:ext>
              </a:extLst>
            </p:cNvPr>
            <p:cNvSpPr txBox="1"/>
            <p:nvPr/>
          </p:nvSpPr>
          <p:spPr>
            <a:xfrm>
              <a:off x="4976841" y="14995684"/>
              <a:ext cx="313557" cy="646331"/>
            </a:xfrm>
            <a:prstGeom prst="rect">
              <a:avLst/>
            </a:prstGeom>
            <a:noFill/>
          </p:spPr>
          <p:txBody>
            <a:bodyPr wrap="square" rtlCol="0">
              <a:spAutoFit/>
            </a:bodyPr>
            <a:lstStyle/>
            <a:p>
              <a:r>
                <a:rPr lang="de-CH" sz="3600" dirty="0"/>
                <a:t>+</a:t>
              </a:r>
            </a:p>
          </p:txBody>
        </p:sp>
        <p:pic>
          <p:nvPicPr>
            <p:cNvPr id="8" name="Picture 7">
              <a:extLst>
                <a:ext uri="{FF2B5EF4-FFF2-40B4-BE49-F238E27FC236}">
                  <a16:creationId xmlns:a16="http://schemas.microsoft.com/office/drawing/2014/main" id="{CC0983CC-C4DD-D14B-A69F-FE681C18BD13}"/>
                </a:ext>
              </a:extLst>
            </p:cNvPr>
            <p:cNvPicPr>
              <a:picLocks noChangeAspect="1"/>
            </p:cNvPicPr>
            <p:nvPr/>
          </p:nvPicPr>
          <p:blipFill>
            <a:blip r:embed="rId5"/>
            <a:stretch>
              <a:fillRect/>
            </a:stretch>
          </p:blipFill>
          <p:spPr>
            <a:xfrm>
              <a:off x="885254" y="14138729"/>
              <a:ext cx="2484440" cy="2484440"/>
            </a:xfrm>
            <a:prstGeom prst="rect">
              <a:avLst/>
            </a:prstGeom>
          </p:spPr>
        </p:pic>
        <p:pic>
          <p:nvPicPr>
            <p:cNvPr id="10" name="Picture 9">
              <a:extLst>
                <a:ext uri="{FF2B5EF4-FFF2-40B4-BE49-F238E27FC236}">
                  <a16:creationId xmlns:a16="http://schemas.microsoft.com/office/drawing/2014/main" id="{172B37E7-E170-9B4B-93CB-06861086E965}"/>
                </a:ext>
              </a:extLst>
            </p:cNvPr>
            <p:cNvPicPr>
              <a:picLocks noChangeAspect="1"/>
            </p:cNvPicPr>
            <p:nvPr/>
          </p:nvPicPr>
          <p:blipFill>
            <a:blip r:embed="rId6"/>
            <a:stretch>
              <a:fillRect/>
            </a:stretch>
          </p:blipFill>
          <p:spPr>
            <a:xfrm>
              <a:off x="6897545" y="14136821"/>
              <a:ext cx="2484441" cy="2484441"/>
            </a:xfrm>
            <a:prstGeom prst="rect">
              <a:avLst/>
            </a:prstGeom>
          </p:spPr>
        </p:pic>
        <p:pic>
          <p:nvPicPr>
            <p:cNvPr id="12" name="Picture 11">
              <a:extLst>
                <a:ext uri="{FF2B5EF4-FFF2-40B4-BE49-F238E27FC236}">
                  <a16:creationId xmlns:a16="http://schemas.microsoft.com/office/drawing/2014/main" id="{8C578856-7D3A-3A42-8737-F0B11C848A44}"/>
                </a:ext>
              </a:extLst>
            </p:cNvPr>
            <p:cNvPicPr>
              <a:picLocks noChangeAspect="1"/>
            </p:cNvPicPr>
            <p:nvPr/>
          </p:nvPicPr>
          <p:blipFill>
            <a:blip r:embed="rId7"/>
            <a:stretch>
              <a:fillRect/>
            </a:stretch>
          </p:blipFill>
          <p:spPr>
            <a:xfrm>
              <a:off x="6897549" y="17190372"/>
              <a:ext cx="2484440" cy="2484440"/>
            </a:xfrm>
            <a:prstGeom prst="rect">
              <a:avLst/>
            </a:prstGeom>
          </p:spPr>
        </p:pic>
        <p:pic>
          <p:nvPicPr>
            <p:cNvPr id="14" name="Picture 13">
              <a:extLst>
                <a:ext uri="{FF2B5EF4-FFF2-40B4-BE49-F238E27FC236}">
                  <a16:creationId xmlns:a16="http://schemas.microsoft.com/office/drawing/2014/main" id="{2D86FCF1-6DB5-7645-8181-40ACC6AF606F}"/>
                </a:ext>
              </a:extLst>
            </p:cNvPr>
            <p:cNvPicPr>
              <a:picLocks noChangeAspect="1"/>
            </p:cNvPicPr>
            <p:nvPr/>
          </p:nvPicPr>
          <p:blipFill>
            <a:blip r:embed="rId8"/>
            <a:stretch>
              <a:fillRect/>
            </a:stretch>
          </p:blipFill>
          <p:spPr>
            <a:xfrm>
              <a:off x="885254" y="17190372"/>
              <a:ext cx="2484440" cy="2484440"/>
            </a:xfrm>
            <a:prstGeom prst="rect">
              <a:avLst/>
            </a:prstGeom>
          </p:spPr>
        </p:pic>
        <p:sp>
          <p:nvSpPr>
            <p:cNvPr id="6" name="Rectangle 5">
              <a:extLst>
                <a:ext uri="{FF2B5EF4-FFF2-40B4-BE49-F238E27FC236}">
                  <a16:creationId xmlns:a16="http://schemas.microsoft.com/office/drawing/2014/main" id="{5F113A43-837C-0A4E-BE9E-6DC2B60DF1FD}"/>
                </a:ext>
              </a:extLst>
            </p:cNvPr>
            <p:cNvSpPr/>
            <p:nvPr/>
          </p:nvSpPr>
          <p:spPr>
            <a:xfrm>
              <a:off x="7484649" y="16631564"/>
              <a:ext cx="1396056" cy="480249"/>
            </a:xfrm>
            <a:prstGeom prst="rect">
              <a:avLst/>
            </a:prstGeom>
          </p:spPr>
          <p:txBody>
            <a:bodyPr wrap="none">
              <a:spAutoFit/>
            </a:bodyPr>
            <a:lstStyle/>
            <a:p>
              <a:r>
                <a:rPr lang="de-CH" sz="2400" dirty="0" err="1"/>
                <a:t>backpack</a:t>
              </a:r>
              <a:endParaRPr lang="de-CH" sz="2400" dirty="0"/>
            </a:p>
          </p:txBody>
        </p:sp>
        <p:sp>
          <p:nvSpPr>
            <p:cNvPr id="22" name="Rectangle 21">
              <a:extLst>
                <a:ext uri="{FF2B5EF4-FFF2-40B4-BE49-F238E27FC236}">
                  <a16:creationId xmlns:a16="http://schemas.microsoft.com/office/drawing/2014/main" id="{B62F8064-29A5-2749-991E-351FA699BA3D}"/>
                </a:ext>
              </a:extLst>
            </p:cNvPr>
            <p:cNvSpPr/>
            <p:nvPr/>
          </p:nvSpPr>
          <p:spPr>
            <a:xfrm>
              <a:off x="7281569" y="19748492"/>
              <a:ext cx="1560866" cy="413977"/>
            </a:xfrm>
            <a:prstGeom prst="rect">
              <a:avLst/>
            </a:prstGeom>
          </p:spPr>
          <p:txBody>
            <a:bodyPr wrap="none">
              <a:spAutoFit/>
            </a:bodyPr>
            <a:lstStyle/>
            <a:p>
              <a:r>
                <a:rPr lang="de-CH" sz="2400" dirty="0" err="1"/>
                <a:t>paper</a:t>
              </a:r>
              <a:r>
                <a:rPr lang="de-CH" sz="2400" dirty="0"/>
                <a:t> </a:t>
              </a:r>
              <a:r>
                <a:rPr lang="de-CH" sz="2400" dirty="0" err="1"/>
                <a:t>towel</a:t>
              </a:r>
              <a:endParaRPr lang="de-CH" sz="2400" dirty="0"/>
            </a:p>
          </p:txBody>
        </p:sp>
        <p:sp>
          <p:nvSpPr>
            <p:cNvPr id="23" name="Rectangle 22">
              <a:extLst>
                <a:ext uri="{FF2B5EF4-FFF2-40B4-BE49-F238E27FC236}">
                  <a16:creationId xmlns:a16="http://schemas.microsoft.com/office/drawing/2014/main" id="{8D60E18E-0361-CC42-8CA9-15B42EFC7FEF}"/>
                </a:ext>
              </a:extLst>
            </p:cNvPr>
            <p:cNvSpPr/>
            <p:nvPr/>
          </p:nvSpPr>
          <p:spPr>
            <a:xfrm>
              <a:off x="1394094" y="16584699"/>
              <a:ext cx="1466759" cy="480249"/>
            </a:xfrm>
            <a:prstGeom prst="rect">
              <a:avLst/>
            </a:prstGeom>
          </p:spPr>
          <p:txBody>
            <a:bodyPr wrap="none">
              <a:spAutoFit/>
            </a:bodyPr>
            <a:lstStyle/>
            <a:p>
              <a:r>
                <a:rPr lang="de-CH" sz="2400" dirty="0" err="1"/>
                <a:t>sports</a:t>
              </a:r>
              <a:r>
                <a:rPr lang="de-CH" sz="2400" dirty="0"/>
                <a:t> </a:t>
              </a:r>
              <a:r>
                <a:rPr lang="de-CH" sz="2400" dirty="0" err="1"/>
                <a:t>car</a:t>
              </a:r>
              <a:endParaRPr lang="de-CH" sz="2400" dirty="0"/>
            </a:p>
          </p:txBody>
        </p:sp>
        <p:sp>
          <p:nvSpPr>
            <p:cNvPr id="24" name="Rectangle 23">
              <a:extLst>
                <a:ext uri="{FF2B5EF4-FFF2-40B4-BE49-F238E27FC236}">
                  <a16:creationId xmlns:a16="http://schemas.microsoft.com/office/drawing/2014/main" id="{1070236B-5062-894B-932E-3B556B52770C}"/>
                </a:ext>
              </a:extLst>
            </p:cNvPr>
            <p:cNvSpPr/>
            <p:nvPr/>
          </p:nvSpPr>
          <p:spPr>
            <a:xfrm>
              <a:off x="1400142" y="19749542"/>
              <a:ext cx="1389920" cy="480249"/>
            </a:xfrm>
            <a:prstGeom prst="rect">
              <a:avLst/>
            </a:prstGeom>
          </p:spPr>
          <p:txBody>
            <a:bodyPr wrap="none">
              <a:spAutoFit/>
            </a:bodyPr>
            <a:lstStyle/>
            <a:p>
              <a:r>
                <a:rPr lang="de-CH" sz="2400" dirty="0" err="1"/>
                <a:t>tabby</a:t>
              </a:r>
              <a:r>
                <a:rPr lang="de-CH" sz="2400" dirty="0"/>
                <a:t> </a:t>
              </a:r>
              <a:r>
                <a:rPr lang="de-CH" sz="2400" dirty="0" err="1"/>
                <a:t>cat</a:t>
              </a:r>
              <a:endParaRPr lang="de-CH" sz="2400" dirty="0"/>
            </a:p>
          </p:txBody>
        </p:sp>
      </p:grpSp>
      <p:pic>
        <p:nvPicPr>
          <p:cNvPr id="16" name="Picture 15">
            <a:extLst>
              <a:ext uri="{FF2B5EF4-FFF2-40B4-BE49-F238E27FC236}">
                <a16:creationId xmlns:a16="http://schemas.microsoft.com/office/drawing/2014/main" id="{823296E7-6842-004D-8C83-6327246F3C30}"/>
              </a:ext>
            </a:extLst>
          </p:cNvPr>
          <p:cNvPicPr>
            <a:picLocks noChangeAspect="1"/>
          </p:cNvPicPr>
          <p:nvPr/>
        </p:nvPicPr>
        <p:blipFill>
          <a:blip r:embed="rId9"/>
          <a:stretch>
            <a:fillRect/>
          </a:stretch>
        </p:blipFill>
        <p:spPr>
          <a:xfrm>
            <a:off x="20478479" y="9578644"/>
            <a:ext cx="9180000" cy="3412459"/>
          </a:xfrm>
          <a:prstGeom prst="rect">
            <a:avLst/>
          </a:prstGeom>
        </p:spPr>
      </p:pic>
      <p:pic>
        <p:nvPicPr>
          <p:cNvPr id="17" name="Picture 16">
            <a:extLst>
              <a:ext uri="{FF2B5EF4-FFF2-40B4-BE49-F238E27FC236}">
                <a16:creationId xmlns:a16="http://schemas.microsoft.com/office/drawing/2014/main" id="{E1B3CF92-5B95-DF48-91AC-C97006865254}"/>
              </a:ext>
            </a:extLst>
          </p:cNvPr>
          <p:cNvPicPr>
            <a:picLocks noChangeAspect="1"/>
          </p:cNvPicPr>
          <p:nvPr/>
        </p:nvPicPr>
        <p:blipFill>
          <a:blip r:embed="rId10"/>
          <a:stretch>
            <a:fillRect/>
          </a:stretch>
        </p:blipFill>
        <p:spPr>
          <a:xfrm>
            <a:off x="10547606" y="9279871"/>
            <a:ext cx="9180000" cy="3711232"/>
          </a:xfrm>
          <a:prstGeom prst="rect">
            <a:avLst/>
          </a:prstGeom>
        </p:spPr>
      </p:pic>
      <p:sp>
        <p:nvSpPr>
          <p:cNvPr id="31" name="Rectangle 30">
            <a:extLst>
              <a:ext uri="{FF2B5EF4-FFF2-40B4-BE49-F238E27FC236}">
                <a16:creationId xmlns:a16="http://schemas.microsoft.com/office/drawing/2014/main" id="{353590BD-AD37-A845-93E7-61009BDCA340}"/>
              </a:ext>
            </a:extLst>
          </p:cNvPr>
          <p:cNvSpPr/>
          <p:nvPr/>
        </p:nvSpPr>
        <p:spPr>
          <a:xfrm>
            <a:off x="10541334" y="6262059"/>
            <a:ext cx="8999999" cy="2246769"/>
          </a:xfrm>
          <a:prstGeom prst="rect">
            <a:avLst/>
          </a:prstGeom>
        </p:spPr>
        <p:txBody>
          <a:bodyPr wrap="square">
            <a:spAutoFit/>
          </a:bodyPr>
          <a:lstStyle/>
          <a:p>
            <a:pPr algn="just"/>
            <a:r>
              <a:rPr lang="de-CH" sz="2800" dirty="0"/>
              <a:t>Das Universal </a:t>
            </a:r>
            <a:r>
              <a:rPr lang="de-CH" sz="2800" dirty="0" err="1"/>
              <a:t>Adversarial</a:t>
            </a:r>
            <a:r>
              <a:rPr lang="de-CH" sz="2800" dirty="0"/>
              <a:t> </a:t>
            </a:r>
            <a:r>
              <a:rPr lang="de-CH" sz="2800" dirty="0" err="1"/>
              <a:t>Perturbations</a:t>
            </a:r>
            <a:r>
              <a:rPr lang="de-CH" sz="2800" dirty="0"/>
              <a:t> Verfahren wurde auf fünf Modellen getestet. Auf VGG-F, Inception und ResNet-152 Modellen konnten Störraten &gt; 70% erreicht werden. Gemessen wurde die </a:t>
            </a:r>
            <a:r>
              <a:rPr lang="de-CH" sz="2800" dirty="0" err="1"/>
              <a:t>Störrate</a:t>
            </a:r>
            <a:r>
              <a:rPr lang="de-CH" sz="2800" dirty="0"/>
              <a:t> auf dem </a:t>
            </a:r>
            <a:r>
              <a:rPr lang="de-CH" sz="2800" dirty="0" err="1"/>
              <a:t>ImageNet</a:t>
            </a:r>
            <a:r>
              <a:rPr lang="de-CH" sz="2800" dirty="0"/>
              <a:t> Validation-Set.</a:t>
            </a:r>
          </a:p>
        </p:txBody>
      </p:sp>
      <p:sp>
        <p:nvSpPr>
          <p:cNvPr id="19" name="Rectangle 18">
            <a:extLst>
              <a:ext uri="{FF2B5EF4-FFF2-40B4-BE49-F238E27FC236}">
                <a16:creationId xmlns:a16="http://schemas.microsoft.com/office/drawing/2014/main" id="{969D67D4-B7B9-5648-B1E7-07862779139B}"/>
              </a:ext>
            </a:extLst>
          </p:cNvPr>
          <p:cNvSpPr/>
          <p:nvPr/>
        </p:nvSpPr>
        <p:spPr>
          <a:xfrm>
            <a:off x="627010" y="4316493"/>
            <a:ext cx="9180000" cy="14403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sz="4000" b="1" dirty="0"/>
              <a:t>Ausgangslage</a:t>
            </a:r>
          </a:p>
        </p:txBody>
      </p:sp>
      <p:sp>
        <p:nvSpPr>
          <p:cNvPr id="42" name="Rectangle 41">
            <a:extLst>
              <a:ext uri="{FF2B5EF4-FFF2-40B4-BE49-F238E27FC236}">
                <a16:creationId xmlns:a16="http://schemas.microsoft.com/office/drawing/2014/main" id="{30A0C836-CCCE-0A4E-9EE3-847F0FDE70B7}"/>
              </a:ext>
            </a:extLst>
          </p:cNvPr>
          <p:cNvSpPr/>
          <p:nvPr/>
        </p:nvSpPr>
        <p:spPr>
          <a:xfrm>
            <a:off x="575914" y="16384020"/>
            <a:ext cx="9180000" cy="1443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sz="4000" b="1" dirty="0"/>
              <a:t>Forschungsfragen</a:t>
            </a:r>
          </a:p>
        </p:txBody>
      </p:sp>
      <p:sp>
        <p:nvSpPr>
          <p:cNvPr id="43" name="Rectangle 42">
            <a:extLst>
              <a:ext uri="{FF2B5EF4-FFF2-40B4-BE49-F238E27FC236}">
                <a16:creationId xmlns:a16="http://schemas.microsoft.com/office/drawing/2014/main" id="{B1D26D32-8EE7-DB4D-9448-3A31D5AB67F3}"/>
              </a:ext>
            </a:extLst>
          </p:cNvPr>
          <p:cNvSpPr/>
          <p:nvPr/>
        </p:nvSpPr>
        <p:spPr>
          <a:xfrm>
            <a:off x="10547606" y="4316492"/>
            <a:ext cx="9180000" cy="14403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sz="4000" b="1" dirty="0"/>
              <a:t>Reproduktion</a:t>
            </a:r>
          </a:p>
        </p:txBody>
      </p:sp>
      <p:sp>
        <p:nvSpPr>
          <p:cNvPr id="44" name="Rectangle 43">
            <a:extLst>
              <a:ext uri="{FF2B5EF4-FFF2-40B4-BE49-F238E27FC236}">
                <a16:creationId xmlns:a16="http://schemas.microsoft.com/office/drawing/2014/main" id="{0C813586-FAD0-4D4C-B425-82EB7A972CF3}"/>
              </a:ext>
            </a:extLst>
          </p:cNvPr>
          <p:cNvSpPr/>
          <p:nvPr/>
        </p:nvSpPr>
        <p:spPr>
          <a:xfrm>
            <a:off x="20468202" y="4316491"/>
            <a:ext cx="9180000" cy="144031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sz="4000" b="1" dirty="0"/>
              <a:t>Kombinationsverfahren</a:t>
            </a:r>
          </a:p>
        </p:txBody>
      </p:sp>
      <p:sp>
        <p:nvSpPr>
          <p:cNvPr id="45" name="TextBox 44">
            <a:extLst>
              <a:ext uri="{FF2B5EF4-FFF2-40B4-BE49-F238E27FC236}">
                <a16:creationId xmlns:a16="http://schemas.microsoft.com/office/drawing/2014/main" id="{27A5B83E-A7CC-E94C-8B5C-BD918CCF05F3}"/>
              </a:ext>
            </a:extLst>
          </p:cNvPr>
          <p:cNvSpPr txBox="1"/>
          <p:nvPr/>
        </p:nvSpPr>
        <p:spPr>
          <a:xfrm>
            <a:off x="616735" y="15230851"/>
            <a:ext cx="9180000" cy="1200329"/>
          </a:xfrm>
          <a:prstGeom prst="rect">
            <a:avLst/>
          </a:prstGeom>
          <a:noFill/>
        </p:spPr>
        <p:txBody>
          <a:bodyPr wrap="square" rtlCol="0">
            <a:spAutoFit/>
          </a:bodyPr>
          <a:lstStyle/>
          <a:p>
            <a:pPr algn="just"/>
            <a:r>
              <a:rPr lang="de-CH" sz="2400" i="1" dirty="0"/>
              <a:t>Universeller </a:t>
            </a:r>
            <a:r>
              <a:rPr lang="de-CH" sz="2400" i="1" dirty="0" err="1"/>
              <a:t>Störwert</a:t>
            </a:r>
            <a:r>
              <a:rPr lang="de-CH" sz="2400" i="1" dirty="0"/>
              <a:t> für das Inception-Modell. Der </a:t>
            </a:r>
            <a:r>
              <a:rPr lang="de-CH" sz="2400" i="1" dirty="0" err="1"/>
              <a:t>Störwert</a:t>
            </a:r>
            <a:r>
              <a:rPr lang="de-CH" sz="2400" i="1" dirty="0"/>
              <a:t> führt auf unterschiedlichen Bildern zu einer Falschklassifikation durch das Modell.</a:t>
            </a:r>
            <a:br>
              <a:rPr lang="de-CH" sz="2400" i="1" dirty="0"/>
            </a:br>
            <a:endParaRPr lang="de-CH" sz="2400" i="1" dirty="0"/>
          </a:p>
        </p:txBody>
      </p:sp>
      <p:sp>
        <p:nvSpPr>
          <p:cNvPr id="48" name="Rectangle 47">
            <a:extLst>
              <a:ext uri="{FF2B5EF4-FFF2-40B4-BE49-F238E27FC236}">
                <a16:creationId xmlns:a16="http://schemas.microsoft.com/office/drawing/2014/main" id="{CE286BC2-CF77-A148-87FC-77826CB387C3}"/>
              </a:ext>
            </a:extLst>
          </p:cNvPr>
          <p:cNvSpPr/>
          <p:nvPr/>
        </p:nvSpPr>
        <p:spPr>
          <a:xfrm>
            <a:off x="10541333" y="13592842"/>
            <a:ext cx="19117146" cy="14436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de-CH" sz="4000" b="1" dirty="0"/>
              <a:t>Erkenntnisse</a:t>
            </a:r>
          </a:p>
        </p:txBody>
      </p:sp>
    </p:spTree>
    <p:extLst>
      <p:ext uri="{BB962C8B-B14F-4D97-AF65-F5344CB8AC3E}">
        <p14:creationId xmlns:p14="http://schemas.microsoft.com/office/powerpoint/2010/main" val="330488263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11917</TotalTime>
  <Words>222</Words>
  <Application>Microsoft Macintosh PowerPoint</Application>
  <PresentationFormat>Custom</PresentationFormat>
  <Paragraphs>19</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Universelle Störwerte für Bildklassifikatoren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Titel</dc:title>
  <dc:creator>Maurus Kühne</dc:creator>
  <cp:lastModifiedBy>Maurus Kühne</cp:lastModifiedBy>
  <cp:revision>42</cp:revision>
  <cp:lastPrinted>2020-03-01T15:55:28Z</cp:lastPrinted>
  <dcterms:created xsi:type="dcterms:W3CDTF">2020-01-10T12:09:33Z</dcterms:created>
  <dcterms:modified xsi:type="dcterms:W3CDTF">2020-03-14T10:48:59Z</dcterms:modified>
</cp:coreProperties>
</file>